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10000400" y="673"/>
            <a:ext cx="2191600" cy="21916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654"/>
            <a:ext cx="6871607" cy="6845865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4716200" y="2104533"/>
            <a:ext cx="6690000" cy="21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778600" y="5233233"/>
            <a:ext cx="46276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281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5875200" y="1"/>
            <a:ext cx="6316800" cy="6857420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1098467" y="1712900"/>
            <a:ext cx="6368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1098467" y="3524165"/>
            <a:ext cx="6368000" cy="1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025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690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5875200" y="1"/>
            <a:ext cx="6316800" cy="6857420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1098467" y="2737333"/>
            <a:ext cx="6116000" cy="1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251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93852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632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6577628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90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9324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5065200" cy="1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730000" y="2630067"/>
            <a:ext cx="5065200" cy="32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0354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5875200" y="0"/>
            <a:ext cx="6316800" cy="68580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1098467" y="1155700"/>
            <a:ext cx="6116000" cy="4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6114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730000" y="2211100"/>
            <a:ext cx="4048400" cy="23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730000" y="4717333"/>
            <a:ext cx="40484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6197600" y="2262133"/>
            <a:ext cx="4902400" cy="3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502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1" y="5504763"/>
            <a:ext cx="931900" cy="912876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1083633" y="5740500"/>
            <a:ext cx="9248000" cy="6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480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10362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Mr. Thomas – Fall 2025</a:t>
            </a:r>
            <a:br>
              <a:rPr lang="en-US" dirty="0"/>
            </a:br>
            <a:r>
              <a:rPr lang="en-US" dirty="0"/>
              <a:t>Refuel/Jet Lag and Office Hours 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000" y="2090067"/>
            <a:ext cx="6308454" cy="3881600"/>
          </a:xfrm>
        </p:spPr>
        <p:txBody>
          <a:bodyPr>
            <a:noAutofit/>
          </a:bodyPr>
          <a:lstStyle/>
          <a:p>
            <a:r>
              <a:rPr lang="en-US" sz="2800" dirty="0"/>
              <a:t>Refuel / Jet Lag Schedule</a:t>
            </a:r>
          </a:p>
          <a:p>
            <a:pPr lvl="1"/>
            <a:r>
              <a:rPr lang="en-US" sz="2400" dirty="0"/>
              <a:t>Monday, Wednesday, Friday</a:t>
            </a:r>
          </a:p>
          <a:p>
            <a:pPr lvl="2"/>
            <a:r>
              <a:rPr lang="en-US" sz="2400" dirty="0"/>
              <a:t>1145-1215</a:t>
            </a:r>
          </a:p>
          <a:p>
            <a:pPr lvl="1"/>
            <a:r>
              <a:rPr lang="en-US" sz="2400" dirty="0"/>
              <a:t>Tuesday &amp; Thursday – </a:t>
            </a:r>
            <a:r>
              <a:rPr lang="en-US" sz="2400" b="1" dirty="0"/>
              <a:t>not available</a:t>
            </a:r>
            <a:endParaRPr lang="en-US" sz="2800" b="1" dirty="0"/>
          </a:p>
          <a:p>
            <a:endParaRPr lang="en-US" sz="2800" dirty="0"/>
          </a:p>
          <a:p>
            <a:r>
              <a:rPr lang="en-US" sz="2800" dirty="0"/>
              <a:t>Office Hours</a:t>
            </a:r>
          </a:p>
          <a:p>
            <a:pPr lvl="1"/>
            <a:r>
              <a:rPr lang="en-US" sz="2400" dirty="0"/>
              <a:t>Tuesday, Thursday</a:t>
            </a:r>
          </a:p>
          <a:p>
            <a:pPr lvl="2"/>
            <a:r>
              <a:rPr lang="en-US" sz="2400" dirty="0"/>
              <a:t>0715-0800</a:t>
            </a:r>
          </a:p>
          <a:p>
            <a:pPr lvl="1"/>
            <a:r>
              <a:rPr lang="en-US" sz="2400" dirty="0"/>
              <a:t>Other times by appointment</a:t>
            </a:r>
          </a:p>
          <a:p>
            <a:pPr marL="821247" lvl="1" indent="0">
              <a:buNone/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48EB-8D20-494E-BBDB-7B13A351E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335" y="178733"/>
            <a:ext cx="2044955" cy="1307277"/>
          </a:xfrm>
          <a:prstGeom prst="rect">
            <a:avLst/>
          </a:prstGeom>
        </p:spPr>
      </p:pic>
      <p:pic>
        <p:nvPicPr>
          <p:cNvPr id="1026" name="Picture 2" descr="KC-46A Pegasus Tanker">
            <a:extLst>
              <a:ext uri="{FF2B5EF4-FFF2-40B4-BE49-F238E27FC236}">
                <a16:creationId xmlns:a16="http://schemas.microsoft.com/office/drawing/2014/main" id="{E8506355-6D09-4D86-BE32-8ED904828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6" y="4184073"/>
            <a:ext cx="3748647" cy="249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686280"/>
      </p:ext>
    </p:extLst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Montserrat</vt:lpstr>
      <vt:lpstr>Focus</vt:lpstr>
      <vt:lpstr>Mr. Thomas – Fall 2025 Refuel/Jet Lag and Office Hours Schedule</vt:lpstr>
    </vt:vector>
  </TitlesOfParts>
  <Company>Madison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2021 Refuel/Jet Lag and Office Hours Schedule</dc:title>
  <dc:creator>Jeffrey L. Thomas</dc:creator>
  <cp:lastModifiedBy>Thomas, Jeffrey L</cp:lastModifiedBy>
  <cp:revision>14</cp:revision>
  <cp:lastPrinted>2024-12-19T20:05:29Z</cp:lastPrinted>
  <dcterms:created xsi:type="dcterms:W3CDTF">2021-08-02T17:36:38Z</dcterms:created>
  <dcterms:modified xsi:type="dcterms:W3CDTF">2025-06-19T14:58:14Z</dcterms:modified>
</cp:coreProperties>
</file>